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68" r:id="rId3"/>
    <p:sldId id="264" r:id="rId4"/>
    <p:sldId id="269" r:id="rId5"/>
    <p:sldId id="265" r:id="rId6"/>
    <p:sldId id="266" r:id="rId7"/>
    <p:sldId id="260" r:id="rId8"/>
    <p:sldId id="261" r:id="rId9"/>
    <p:sldId id="270" r:id="rId10"/>
    <p:sldId id="262" r:id="rId11"/>
    <p:sldId id="263" r:id="rId12"/>
    <p:sldId id="271" r:id="rId13"/>
    <p:sldId id="273" r:id="rId14"/>
    <p:sldId id="272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6439" autoAdjust="0"/>
  </p:normalViewPr>
  <p:slideViewPr>
    <p:cSldViewPr snapToGrid="0">
      <p:cViewPr varScale="1">
        <p:scale>
          <a:sx n="70" d="100"/>
          <a:sy n="70" d="100"/>
        </p:scale>
        <p:origin x="10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0DB7DE-2BAD-4141-99EC-7678FA21C33C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4A534-1EB1-49E2-9551-E4C5B3D7625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7981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主角小林是一位歌手。小林的夢想是在音樂比賽中贏得冠軍。幫我根據這個段落生成可以代表內容的圖片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的年輕女歌手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84906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小林和一個男生在晚上同時修改並看著歌詞。幫我根據這個段落生成可以代表內容的圖片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7381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小林站在決賽舞台上，手拿麥克風，表情很緊張，觀眾非常多人。幫我根據這個段落生成可以代表內容的圖片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98224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有很多觀眾在台下鼓掌，加入些許燈光、舞台效果。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91075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有一位歌唱評審在和小林聊天，兩人表情看起來非常開心。幫我根據這個段落生成可以代表內容的圖片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/>
              <a:t>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7675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晚上有許多路人在街道上，且有車子在路上穿梭看起來很忙碌的樣子。幫我根據這個段落生成可以代表內容的圖片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0412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主角小林穿梭在人群中，表情看起來非常傷心。幫我根據這個段落生成可以代表內容的圖片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，讓我可以以看圖說故事的方式講出這個故事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8754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小林在廚房喝蜂蜜檸檬水，桌上擺著許多蜂蜜罐，罐上有蜜蜂的圖案，廚房內有許多廚具。幫我根據這個段落生成可以代表內容的圖片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1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繪製日本動漫風格咖啡館，當中有少數人在喝咖啡。幫我根據這個段落生成可以代表內容的圖片。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8161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小林晚上在公園跟一個男生聊天，兩人表情看起來很開心。幫我根據這個段落生成可以代表內容的圖片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4041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在歌唱比賽中有多位評審手上拿著</a:t>
            </a:r>
            <a:r>
              <a:rPr lang="en-US" altLang="zh-TW" dirty="0"/>
              <a:t>”PASS”</a:t>
            </a:r>
            <a:r>
              <a:rPr lang="zh-TW" altLang="en-US" dirty="0"/>
              <a:t>，幫我根據這個段落生成可以代表內容的圖片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0621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手機螢幕上顯示一則訊息，訊息上顯示 </a:t>
            </a:r>
            <a:r>
              <a:rPr lang="en-US" altLang="zh-TW" dirty="0"/>
              <a:t>‘If you have a repertoire similar to another contestant, you must change the song within 24 hours or you will be disqualified.’ </a:t>
            </a:r>
            <a:r>
              <a:rPr lang="zh-TW" altLang="en-US" dirty="0"/>
              <a:t>色調單一，日本動漫風格，使用白色和淺藍色色調，且螢幕是一個人傳的訊息。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808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小林坐在床上看著手機，表情看起來很擔憂。幫我根據這個段落生成可以代表內容的圖片</a:t>
            </a:r>
            <a:r>
              <a:rPr lang="en-US" altLang="zh-TW" dirty="0"/>
              <a:t>(</a:t>
            </a:r>
            <a:r>
              <a:rPr lang="zh-TW" altLang="en-US" dirty="0"/>
              <a:t>日本動漫風格</a:t>
            </a:r>
            <a:r>
              <a:rPr lang="en-US" altLang="zh-TW" dirty="0"/>
              <a:t>)</a:t>
            </a:r>
            <a:r>
              <a:rPr lang="zh-TW" altLang="en-US" dirty="0"/>
              <a:t>。其中小林有淺藍色過肩長髮，擁有藍眼睛，頭上戴著有水晶裝飾的皇冠，身穿外面白色裡面淺藍色的連衣裙，露肩袖子有荷葉邊。胸前有一個淺藍色蝴蝶結，肚子樓空有絲帶縱橫交錯，衣服上掛有寶石裝飾的兩條絲帶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4A534-1EB1-49E2-9551-E4C5B3D7625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3804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6450E-929F-338E-9C04-B6B66DC740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70BA9C2-DF26-38C1-3DDF-A4E258545B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A2288A-276F-F9AA-3C35-B6D96C4D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8CB9283-DD76-25CF-0EAC-17D5F994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55D6890-88D3-8BC8-5037-7FF61328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9781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361C22-31A6-603A-2D09-0E582A3D7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59DF9DC-32C3-F300-F16E-D1CFE80FF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D5788AB-6190-D8E9-8DC8-3F480017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04296A-1957-CCFA-D693-7860D98CE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1ED73B-723B-4A75-0327-7F7F14EE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3963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D81FEB9-BD13-58BB-F934-D4AF35A26D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6297EAF-06AF-F885-B110-C712ADE13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CD649C-2FAB-5431-E9E0-5B9FE72AA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1E24D0-3414-8861-AC80-16A9328B3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E90C50-DB14-5CA9-BFF3-6C94DC08C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8826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DAC9F8-90D6-DD64-347F-C478F002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74D402-86C0-DDE1-0267-D6E55B30C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2CA7FD-0E2D-974E-FD8E-105A563ED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000492-6379-F917-3DC4-325D7E004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4CE70FF-527A-7FB8-A81F-5B87EEE0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4106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3F449C-F365-D6DC-5D7A-9C9E35C1B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4204B11-C46C-684F-FFE5-B5DA085BA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48F93A-F52C-BA68-8FC8-E777CF7C7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9B7D0DE-D237-88FF-F145-EEFC01C95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AA81F2-2EDA-FE06-6E0A-0088E94A4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5980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DDB030-7400-E833-A901-0397FECCD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F54784-5A73-D7A6-7F89-983A921013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D44B1D4-39F9-E6C3-4F27-96C9FEF8A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04500E9-4044-DEA5-09DD-1D0FF77EF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3A06586-1CA9-CAE0-09FC-3C5A749E3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4CC9ABC-9550-5CA4-C614-F9B7C66EA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0016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B17009-34DE-86E2-FB4A-C1964BC03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3FE673F-5F4B-B7FC-3054-0C0B5E08D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E731419-68D5-8C4D-CC40-37474183C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C5EEFF2-39B3-84F3-ADFA-F4D6B0956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8B8707D-C589-2046-855E-86FDEDAF78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26702EA-868E-A4AB-E6D0-8DB5369C3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03F4332-5798-B187-B19F-FB63B388C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CA6E677-BC2A-4438-D527-D43FDA462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340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DD0397-6791-02F7-FF1B-FBD516991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D8DDFB1-FE93-E1BF-E08A-640977DCE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3B9C0B5-BDC8-6C19-4413-67733277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6452521-3C21-7545-F2C8-877BA9EC1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4231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67CFE05-60E3-6E04-47BC-8DB97A0E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68AB7B3-D6D1-C1E4-0FD2-1FD64D116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D91F0E-1289-A549-CD6A-9F0D636C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7123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4A9F9A-C6B5-D234-89ED-2F418563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92465B-81E5-7949-3BDA-DD092A35D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0AB7EFA-AD28-88A3-CBC0-E470C2AA0B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C918DB9-160D-7C55-AD9C-CBC61300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4CE5CB-BFA5-FC98-4060-72746C9A1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698138-AA82-D0B6-A3F7-44D6044D8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18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8DC241-126A-A117-3587-BF6164C9A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B4869A7-72B3-9354-58BF-4311E603A3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D1179BD-65C7-1E3C-7E50-DAB8D6DAA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93F0A14-795D-26B1-9FF0-461F66A57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618B526-818A-2EC6-8DD7-E39F49609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98B5CBF-2347-D422-46BB-055719940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2927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FC3DEF9-B7A5-6B6D-C5E7-59DBC3FF6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7A63975-BB8D-D5EE-AA6D-E029EC581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0C6E2C1-F24E-80E1-9870-CEFF070EB8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0B428-5523-48A7-AF61-8CAF983A8B08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DBDB50-0433-65AC-7D97-B9952A8DF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629927-C22D-A66F-54B1-026573086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3BF83-AF37-4E42-9ABC-6F96F61E36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9479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FC908F-E3A0-8BAE-3543-5506F5B9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" y="2527300"/>
            <a:ext cx="4800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冒險故事</a:t>
            </a:r>
            <a:b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Vtube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Studio)</a:t>
            </a:r>
            <a:b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7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110590033 </a:t>
            </a:r>
            <a:r>
              <a:rPr lang="zh-TW" altLang="en-US" sz="27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陳庠蓁</a:t>
            </a:r>
          </a:p>
        </p:txBody>
      </p:sp>
    </p:spTree>
    <p:extLst>
      <p:ext uri="{BB962C8B-B14F-4D97-AF65-F5344CB8AC3E}">
        <p14:creationId xmlns:p14="http://schemas.microsoft.com/office/powerpoint/2010/main" val="4249836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459F5CF0-19C8-B8AC-96CC-26B7589CC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581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D7265701-7B0E-8D0D-369D-46A9F110D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50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ED0EAF0-6F9E-159F-A396-5C313B70E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788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B47EAE5-CA13-111E-7CFC-BE401D630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674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4BA24D9-FD69-2F7C-828E-7E378FCB34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69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A90ED72F-CE4D-A6DB-E232-A8A6CE20E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79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FA39F7ED-B2AB-7D03-5222-B95DE05D8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286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EDED7925-9D5C-841C-23E6-99291C96B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6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C65CF0AD-914C-55BC-E451-01FD40F44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428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2E5114BC-B8CE-675B-1A71-78DB54054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62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8910DD53-787F-7003-10CE-BA54E87DF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67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5FDE082D-7313-BD6F-1278-870230CEA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29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EFFB1C7E-0D97-C863-9C49-B03642351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083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2641</TotalTime>
  <Words>1061</Words>
  <Application>Microsoft Office PowerPoint</Application>
  <PresentationFormat>寬螢幕</PresentationFormat>
  <Paragraphs>27</Paragraphs>
  <Slides>14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微軟正黑體</vt:lpstr>
      <vt:lpstr>Arial</vt:lpstr>
      <vt:lpstr>Calibri</vt:lpstr>
      <vt:lpstr>Calibri Light</vt:lpstr>
      <vt:lpstr>Office 佈景主題</vt:lpstr>
      <vt:lpstr>冒險故事 (Vtube Studio)  110590033 陳庠蓁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庠蓁 陳</dc:creator>
  <cp:lastModifiedBy>庠蓁 陳</cp:lastModifiedBy>
  <cp:revision>9</cp:revision>
  <dcterms:created xsi:type="dcterms:W3CDTF">2024-09-26T11:37:55Z</dcterms:created>
  <dcterms:modified xsi:type="dcterms:W3CDTF">2024-10-14T13:34:42Z</dcterms:modified>
</cp:coreProperties>
</file>

<file path=docProps/thumbnail.jpeg>
</file>